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0" r:id="rId3"/>
    <p:sldId id="261" r:id="rId4"/>
    <p:sldId id="262" r:id="rId5"/>
    <p:sldId id="263" r:id="rId6"/>
    <p:sldId id="271" r:id="rId7"/>
    <p:sldId id="269" r:id="rId8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533400" y="723900"/>
            <a:ext cx="11123930" cy="5204460"/>
            <a:chOff x="840" y="1140"/>
            <a:chExt cx="17518" cy="819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" y="1140"/>
              <a:ext cx="17519" cy="819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6" name="Rectangle 15"/>
            <p:cNvSpPr/>
            <p:nvPr/>
          </p:nvSpPr>
          <p:spPr>
            <a:xfrm>
              <a:off x="1483" y="1660"/>
              <a:ext cx="16875" cy="7675"/>
            </a:xfrm>
            <a:prstGeom prst="rect">
              <a:avLst/>
            </a:prstGeom>
            <a:gradFill>
              <a:gsLst>
                <a:gs pos="0">
                  <a:srgbClr val="14CD68"/>
                </a:gs>
                <a:gs pos="100000">
                  <a:srgbClr val="035C7D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10" name="Picture 9" descr="Untitl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5515" y="1054100"/>
            <a:ext cx="2025015" cy="48736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Picture 16" descr="bunny_points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0200" y="1162685"/>
            <a:ext cx="4524375" cy="467804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-14605" y="-23495"/>
            <a:ext cx="12190730" cy="3683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>
                <a:latin typeface="Corbel" panose="020B0503020204020204" charset="0"/>
              </a:rPr>
              <a:t>Point Clouds Importation</a:t>
            </a:r>
            <a:endParaRPr lang="en-US">
              <a:latin typeface="Corbel" panose="020B050302020402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806815" y="1039495"/>
            <a:ext cx="2856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 i="1">
                <a:solidFill>
                  <a:schemeClr val="bg1"/>
                </a:solidFill>
                <a:latin typeface="Corbel" panose="020B0503020204020204" charset="0"/>
              </a:rPr>
              <a:t>file importers #1, #2, #3, ...</a:t>
            </a:r>
            <a:endParaRPr lang="en-US" b="1" i="1">
              <a:solidFill>
                <a:schemeClr val="bg1"/>
              </a:solidFill>
              <a:latin typeface="Corbel" panose="020B0503020204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downloa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4320" y="1054100"/>
            <a:ext cx="4694555" cy="469455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-14605" y="-23495"/>
            <a:ext cx="12190730" cy="3683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>
                <a:latin typeface="Corbel" panose="020B0503020204020204" charset="0"/>
              </a:rPr>
              <a:t>3D Mesh Reconstruction</a:t>
            </a:r>
            <a:endParaRPr lang="en-US">
              <a:latin typeface="Corbel" panose="020B050302020402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9387205" y="1054100"/>
            <a:ext cx="2276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 i="1">
                <a:solidFill>
                  <a:schemeClr val="bg1"/>
                </a:solidFill>
                <a:latin typeface="Corbel" panose="020B0503020204020204" charset="0"/>
              </a:rPr>
              <a:t>mesher #1, #2, #3, ...</a:t>
            </a:r>
            <a:endParaRPr lang="en-US" b="1" i="1">
              <a:solidFill>
                <a:schemeClr val="bg1"/>
              </a:solidFill>
              <a:latin typeface="Corbel" panose="020B0503020204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ttg201206086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4520" y="1149350"/>
            <a:ext cx="4465320" cy="46996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-14605" y="-23495"/>
            <a:ext cx="12190730" cy="3683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>
                <a:latin typeface="Corbel" panose="020B0503020204020204" charset="0"/>
              </a:rPr>
              <a:t>3D Mesh Repair and Smoothing</a:t>
            </a:r>
            <a:endParaRPr lang="en-US">
              <a:latin typeface="Corbel" panose="020B0503020204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8658860" y="1005840"/>
            <a:ext cx="30676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 i="1">
                <a:solidFill>
                  <a:schemeClr val="bg1"/>
                </a:solidFill>
                <a:latin typeface="Corbel" panose="020B0503020204020204" charset="0"/>
              </a:rPr>
              <a:t>mesh repair tools, ...</a:t>
            </a:r>
            <a:endParaRPr lang="en-US" b="1" i="1">
              <a:solidFill>
                <a:schemeClr val="bg1"/>
              </a:solidFill>
              <a:latin typeface="Corbel" panose="020B0503020204020204" charset="0"/>
            </a:endParaRPr>
          </a:p>
          <a:p>
            <a:r>
              <a:rPr lang="en-US" b="1" i="1">
                <a:solidFill>
                  <a:schemeClr val="bg1"/>
                </a:solidFill>
                <a:latin typeface="Corbel" panose="020B0503020204020204" charset="0"/>
              </a:rPr>
              <a:t>mesh smoothers #1 #2, #3, ...</a:t>
            </a:r>
            <a:endParaRPr lang="en-US" b="1" i="1">
              <a:solidFill>
                <a:schemeClr val="bg1"/>
              </a:solidFill>
              <a:latin typeface="Corbel" panose="020B0503020204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meshmix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7800" y="1254760"/>
            <a:ext cx="2511425" cy="226187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-14605" y="-23495"/>
            <a:ext cx="12190730" cy="3683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>
                <a:latin typeface="Corbel" panose="020B0503020204020204" charset="0"/>
              </a:rPr>
              <a:t>Variaty of Mesh Modifier Applications</a:t>
            </a:r>
            <a:endParaRPr lang="en-US">
              <a:latin typeface="Corbel" panose="020B0503020204020204" charset="0"/>
            </a:endParaRPr>
          </a:p>
        </p:txBody>
      </p:sp>
      <p:pic>
        <p:nvPicPr>
          <p:cNvPr id="6" name="Picture 5" descr="stanford-bunny-voronoi-style-3d-model-st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970" y="1232535"/>
            <a:ext cx="2338705" cy="2273935"/>
          </a:xfrm>
          <a:prstGeom prst="rect">
            <a:avLst/>
          </a:prstGeom>
        </p:spPr>
      </p:pic>
      <p:pic>
        <p:nvPicPr>
          <p:cNvPr id="5" name="Picture 4" descr="bunnyillustrati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745" y="1217930"/>
            <a:ext cx="2254885" cy="2298700"/>
          </a:xfrm>
          <a:prstGeom prst="rect">
            <a:avLst/>
          </a:prstGeom>
        </p:spPr>
      </p:pic>
      <p:pic>
        <p:nvPicPr>
          <p:cNvPr id="7" name="Picture 6" descr="bunn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350" y="3402965"/>
            <a:ext cx="2113280" cy="2369185"/>
          </a:xfrm>
          <a:prstGeom prst="rect">
            <a:avLst/>
          </a:prstGeom>
        </p:spPr>
      </p:pic>
      <p:pic>
        <p:nvPicPr>
          <p:cNvPr id="8" name="Picture 7" descr="bunny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850" y="3336290"/>
            <a:ext cx="2919095" cy="2666365"/>
          </a:xfrm>
          <a:prstGeom prst="rect">
            <a:avLst/>
          </a:prstGeom>
        </p:spPr>
      </p:pic>
      <p:pic>
        <p:nvPicPr>
          <p:cNvPr id="9" name="Picture 8" descr="2015-02-02690B_cover_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250" y="3402965"/>
            <a:ext cx="2742565" cy="256159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0248265" y="4422775"/>
            <a:ext cx="4686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>
                <a:solidFill>
                  <a:schemeClr val="bg1"/>
                </a:solidFill>
              </a:rPr>
              <a:t>...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8723630" y="1022350"/>
            <a:ext cx="29165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 i="1">
                <a:solidFill>
                  <a:schemeClr val="bg1"/>
                </a:solidFill>
                <a:latin typeface="Corbel" panose="020B0503020204020204" charset="0"/>
              </a:rPr>
              <a:t>mesh modifiers #1, #2, #3...</a:t>
            </a:r>
            <a:endParaRPr lang="en-US" b="1" i="1">
              <a:solidFill>
                <a:schemeClr val="bg1"/>
              </a:solidFill>
              <a:latin typeface="Corbel" panose="020B05030202040202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10248265" y="2124710"/>
            <a:ext cx="4686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>
                <a:solidFill>
                  <a:schemeClr val="bg1"/>
                </a:solidFill>
              </a:rPr>
              <a:t>...</a:t>
            </a:r>
            <a:endParaRPr 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-14605" y="-23495"/>
            <a:ext cx="12190730" cy="3683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>
                <a:latin typeface="Corbel" panose="020B0503020204020204" charset="0"/>
              </a:rPr>
              <a:t>Visual Computing Platform</a:t>
            </a:r>
            <a:endParaRPr lang="en-US">
              <a:latin typeface="Corbel" panose="020B050302020402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151505" y="1221740"/>
            <a:ext cx="1915160" cy="33718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charset="0"/>
              </a:rPr>
              <a:t>ponit cloud importer</a:t>
            </a:r>
            <a:endParaRPr lang="en-US" sz="1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487160" y="1590040"/>
            <a:ext cx="1766570" cy="33718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charset="0"/>
              </a:rPr>
              <a:t>mesh smoother #1</a:t>
            </a:r>
            <a:endParaRPr lang="en-US" sz="1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487160" y="2124710"/>
            <a:ext cx="1770380" cy="33718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charset="0"/>
              </a:rPr>
              <a:t>mesh smoother #2</a:t>
            </a:r>
            <a:endParaRPr lang="en-US" sz="1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487160" y="2647950"/>
            <a:ext cx="1762125" cy="33718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charset="0"/>
              </a:rPr>
              <a:t>mesh smoother #3</a:t>
            </a:r>
            <a:endParaRPr lang="en-US" sz="1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499485" y="3846195"/>
            <a:ext cx="1752600" cy="33718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charset="0"/>
              </a:rPr>
              <a:t>mesh simplifier #1</a:t>
            </a:r>
            <a:endParaRPr lang="en-US" sz="1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5689600" y="3617595"/>
            <a:ext cx="1672590" cy="33718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charset="0"/>
              </a:rPr>
              <a:t>mesh modifier #1</a:t>
            </a:r>
            <a:endParaRPr lang="en-US" sz="1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5689600" y="4074795"/>
            <a:ext cx="1676400" cy="33718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charset="0"/>
              </a:rPr>
              <a:t>mesh modifier #2</a:t>
            </a:r>
            <a:endParaRPr lang="en-US" sz="1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195435" y="2124710"/>
            <a:ext cx="1562735" cy="33718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charset="0"/>
              </a:rPr>
              <a:t>mesh merger #1</a:t>
            </a:r>
            <a:endParaRPr lang="en-US" sz="1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charset="0"/>
            </a:endParaRPr>
          </a:p>
        </p:txBody>
      </p:sp>
      <p:cxnSp>
        <p:nvCxnSpPr>
          <p:cNvPr id="13" name="Curved Connector 12"/>
          <p:cNvCxnSpPr>
            <a:stCxn id="5" idx="3"/>
            <a:endCxn id="12" idx="1"/>
          </p:cNvCxnSpPr>
          <p:nvPr/>
        </p:nvCxnSpPr>
        <p:spPr>
          <a:xfrm>
            <a:off x="8253730" y="1758950"/>
            <a:ext cx="941705" cy="534670"/>
          </a:xfrm>
          <a:prstGeom prst="curvedConnector3">
            <a:avLst>
              <a:gd name="adj1" fmla="val 50034"/>
            </a:avLst>
          </a:prstGeom>
          <a:ln>
            <a:tailEnd type="diamond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3"/>
            <a:endCxn id="12" idx="1"/>
          </p:cNvCxnSpPr>
          <p:nvPr/>
        </p:nvCxnSpPr>
        <p:spPr>
          <a:xfrm>
            <a:off x="8257540" y="2293620"/>
            <a:ext cx="937895" cy="3175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7" idx="3"/>
            <a:endCxn id="12" idx="1"/>
          </p:cNvCxnSpPr>
          <p:nvPr/>
        </p:nvCxnSpPr>
        <p:spPr>
          <a:xfrm flipV="1">
            <a:off x="8249285" y="2293620"/>
            <a:ext cx="946150" cy="52324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4148455" y="2042160"/>
            <a:ext cx="983615" cy="33718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charset="0"/>
              </a:rPr>
              <a:t>msher #1</a:t>
            </a:r>
            <a:endParaRPr lang="en-US" sz="1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charset="0"/>
            </a:endParaRPr>
          </a:p>
        </p:txBody>
      </p:sp>
      <p:cxnSp>
        <p:nvCxnSpPr>
          <p:cNvPr id="17" name="Curved Connector 16"/>
          <p:cNvCxnSpPr>
            <a:stCxn id="3" idx="3"/>
            <a:endCxn id="16" idx="1"/>
          </p:cNvCxnSpPr>
          <p:nvPr/>
        </p:nvCxnSpPr>
        <p:spPr>
          <a:xfrm flipH="1">
            <a:off x="4148455" y="1390650"/>
            <a:ext cx="918210" cy="820420"/>
          </a:xfrm>
          <a:prstGeom prst="curvedConnector5">
            <a:avLst>
              <a:gd name="adj1" fmla="val -25934"/>
              <a:gd name="adj2" fmla="val 50000"/>
              <a:gd name="adj3" fmla="val 125934"/>
            </a:avLst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16" idx="3"/>
            <a:endCxn id="5" idx="1"/>
          </p:cNvCxnSpPr>
          <p:nvPr/>
        </p:nvCxnSpPr>
        <p:spPr>
          <a:xfrm flipV="1">
            <a:off x="5132070" y="1758950"/>
            <a:ext cx="1355090" cy="45212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16" idx="3"/>
            <a:endCxn id="6" idx="1"/>
          </p:cNvCxnSpPr>
          <p:nvPr/>
        </p:nvCxnSpPr>
        <p:spPr>
          <a:xfrm>
            <a:off x="5132070" y="2211070"/>
            <a:ext cx="1355090" cy="8255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6" idx="3"/>
            <a:endCxn id="7" idx="1"/>
          </p:cNvCxnSpPr>
          <p:nvPr/>
        </p:nvCxnSpPr>
        <p:spPr>
          <a:xfrm>
            <a:off x="5132070" y="2211070"/>
            <a:ext cx="1355090" cy="60579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12" idx="3"/>
            <a:endCxn id="8" idx="1"/>
          </p:cNvCxnSpPr>
          <p:nvPr/>
        </p:nvCxnSpPr>
        <p:spPr>
          <a:xfrm flipH="1">
            <a:off x="3499485" y="2293620"/>
            <a:ext cx="7258685" cy="1721485"/>
          </a:xfrm>
          <a:prstGeom prst="curvedConnector5">
            <a:avLst>
              <a:gd name="adj1" fmla="val -3281"/>
              <a:gd name="adj2" fmla="val 49982"/>
              <a:gd name="adj3" fmla="val 103281"/>
            </a:avLst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3"/>
            <a:endCxn id="9" idx="1"/>
          </p:cNvCxnSpPr>
          <p:nvPr/>
        </p:nvCxnSpPr>
        <p:spPr>
          <a:xfrm flipV="1">
            <a:off x="5252403" y="3786188"/>
            <a:ext cx="437515" cy="228600"/>
          </a:xfrm>
          <a:prstGeom prst="line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3"/>
            <a:endCxn id="10" idx="1"/>
          </p:cNvCxnSpPr>
          <p:nvPr/>
        </p:nvCxnSpPr>
        <p:spPr>
          <a:xfrm>
            <a:off x="5252403" y="4015423"/>
            <a:ext cx="437515" cy="228600"/>
          </a:xfrm>
          <a:prstGeom prst="line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 Box 23"/>
          <p:cNvSpPr txBox="1"/>
          <p:nvPr/>
        </p:nvSpPr>
        <p:spPr>
          <a:xfrm>
            <a:off x="8932545" y="3433445"/>
            <a:ext cx="1566545" cy="33718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charset="0"/>
              </a:rPr>
              <a:t>mesh merger #2</a:t>
            </a:r>
            <a:endParaRPr lang="en-US" sz="1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charset="0"/>
            </a:endParaRPr>
          </a:p>
        </p:txBody>
      </p:sp>
      <p:cxnSp>
        <p:nvCxnSpPr>
          <p:cNvPr id="25" name="Curved Connector 24"/>
          <p:cNvCxnSpPr>
            <a:stCxn id="9" idx="3"/>
            <a:endCxn id="24" idx="1"/>
          </p:cNvCxnSpPr>
          <p:nvPr/>
        </p:nvCxnSpPr>
        <p:spPr>
          <a:xfrm flipV="1">
            <a:off x="7362190" y="3602355"/>
            <a:ext cx="1570355" cy="184150"/>
          </a:xfrm>
          <a:prstGeom prst="curvedConnector3">
            <a:avLst>
              <a:gd name="adj1" fmla="val 50020"/>
            </a:avLst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0" idx="3"/>
            <a:endCxn id="24" idx="1"/>
          </p:cNvCxnSpPr>
          <p:nvPr/>
        </p:nvCxnSpPr>
        <p:spPr>
          <a:xfrm flipV="1">
            <a:off x="7366000" y="3602355"/>
            <a:ext cx="1566545" cy="641350"/>
          </a:xfrm>
          <a:prstGeom prst="curvedConnector3">
            <a:avLst>
              <a:gd name="adj1" fmla="val 50020"/>
            </a:avLst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 Box 26"/>
          <p:cNvSpPr txBox="1"/>
          <p:nvPr/>
        </p:nvSpPr>
        <p:spPr>
          <a:xfrm>
            <a:off x="8401685" y="4258945"/>
            <a:ext cx="1668145" cy="33718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charset="0"/>
              </a:rPr>
              <a:t>mesh modifier #3</a:t>
            </a:r>
            <a:endParaRPr lang="en-US" sz="1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charset="0"/>
            </a:endParaRPr>
          </a:p>
        </p:txBody>
      </p:sp>
      <p:cxnSp>
        <p:nvCxnSpPr>
          <p:cNvPr id="28" name="Curved Connector 27"/>
          <p:cNvCxnSpPr>
            <a:stCxn id="24" idx="3"/>
            <a:endCxn id="27" idx="1"/>
          </p:cNvCxnSpPr>
          <p:nvPr/>
        </p:nvCxnSpPr>
        <p:spPr>
          <a:xfrm flipH="1">
            <a:off x="8401685" y="3602355"/>
            <a:ext cx="2097405" cy="825500"/>
          </a:xfrm>
          <a:prstGeom prst="curvedConnector5">
            <a:avLst>
              <a:gd name="adj1" fmla="val -11353"/>
              <a:gd name="adj2" fmla="val 50000"/>
              <a:gd name="adj3" fmla="val 111353"/>
            </a:avLst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 Box 28"/>
          <p:cNvSpPr txBox="1"/>
          <p:nvPr/>
        </p:nvSpPr>
        <p:spPr>
          <a:xfrm>
            <a:off x="7528560" y="5197475"/>
            <a:ext cx="1231265" cy="33718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charset="0"/>
              </a:rPr>
              <a:t>.stl exporter</a:t>
            </a:r>
            <a:endParaRPr lang="en-US" sz="1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charset="0"/>
            </a:endParaRPr>
          </a:p>
        </p:txBody>
      </p:sp>
      <p:cxnSp>
        <p:nvCxnSpPr>
          <p:cNvPr id="30" name="Curved Connector 29"/>
          <p:cNvCxnSpPr>
            <a:stCxn id="27" idx="3"/>
            <a:endCxn id="29" idx="1"/>
          </p:cNvCxnSpPr>
          <p:nvPr/>
        </p:nvCxnSpPr>
        <p:spPr>
          <a:xfrm flipH="1">
            <a:off x="7528560" y="4427855"/>
            <a:ext cx="2541270" cy="938530"/>
          </a:xfrm>
          <a:prstGeom prst="curvedConnector5">
            <a:avLst>
              <a:gd name="adj1" fmla="val -9370"/>
              <a:gd name="adj2" fmla="val 50000"/>
              <a:gd name="adj3" fmla="val 109370"/>
            </a:avLst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 Box 30"/>
          <p:cNvSpPr txBox="1"/>
          <p:nvPr/>
        </p:nvSpPr>
        <p:spPr>
          <a:xfrm>
            <a:off x="9343390" y="5197475"/>
            <a:ext cx="1274445" cy="33718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charset="0"/>
              </a:rPr>
              <a:t>.obj exporter</a:t>
            </a:r>
            <a:endParaRPr lang="en-US" sz="1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charset="0"/>
            </a:endParaRPr>
          </a:p>
        </p:txBody>
      </p:sp>
      <p:cxnSp>
        <p:nvCxnSpPr>
          <p:cNvPr id="33" name="Curved Connector 32"/>
          <p:cNvCxnSpPr>
            <a:stCxn id="27" idx="3"/>
            <a:endCxn id="31" idx="1"/>
          </p:cNvCxnSpPr>
          <p:nvPr/>
        </p:nvCxnSpPr>
        <p:spPr>
          <a:xfrm flipH="1">
            <a:off x="9343390" y="4427855"/>
            <a:ext cx="726440" cy="938530"/>
          </a:xfrm>
          <a:prstGeom prst="curvedConnector5">
            <a:avLst>
              <a:gd name="adj1" fmla="val -32780"/>
              <a:gd name="adj2" fmla="val 50000"/>
              <a:gd name="adj3" fmla="val 132780"/>
            </a:avLst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 Box 33"/>
          <p:cNvSpPr txBox="1"/>
          <p:nvPr/>
        </p:nvSpPr>
        <p:spPr>
          <a:xfrm>
            <a:off x="8723630" y="1022350"/>
            <a:ext cx="28771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 i="1">
                <a:solidFill>
                  <a:schemeClr val="bg1"/>
                </a:solidFill>
                <a:latin typeface="Corbel" panose="020B0503020204020204" charset="0"/>
              </a:rPr>
              <a:t>computing building blocks...</a:t>
            </a:r>
            <a:endParaRPr lang="en-US" b="1" i="1">
              <a:solidFill>
                <a:schemeClr val="bg1"/>
              </a:solidFill>
              <a:latin typeface="Corbel" panose="020B0503020204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23d-make-printscreen-bunny-projec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7395" y="1127760"/>
            <a:ext cx="4653280" cy="460248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-14605" y="-23495"/>
            <a:ext cx="12190730" cy="3683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>
                <a:latin typeface="Corbel" panose="020B0503020204020204" charset="0"/>
              </a:rPr>
              <a:t>Slicing for 3D Printing</a:t>
            </a:r>
            <a:endParaRPr lang="en-US">
              <a:latin typeface="Corbel" panose="020B0503020204020204" charset="0"/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9021445" y="1040130"/>
            <a:ext cx="26123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 i="1">
                <a:solidFill>
                  <a:schemeClr val="bg1"/>
                </a:solidFill>
                <a:latin typeface="Corbel" panose="020B0503020204020204" charset="0"/>
              </a:rPr>
              <a:t>mesh slicers #1, #2, #3...</a:t>
            </a:r>
            <a:endParaRPr lang="en-US" b="1" i="1">
              <a:solidFill>
                <a:schemeClr val="bg1"/>
              </a:solidFill>
              <a:latin typeface="Corbel" panose="020B0503020204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diamond" w="med" len="med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546</Words>
  <Application>WPS Presentation</Application>
  <PresentationFormat>Widescreen</PresentationFormat>
  <Paragraphs>55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9" baseType="lpstr">
      <vt:lpstr>Arial</vt:lpstr>
      <vt:lpstr>宋体</vt:lpstr>
      <vt:lpstr>Wingdings</vt:lpstr>
      <vt:lpstr/>
      <vt:lpstr>Arial Unicode MS</vt:lpstr>
      <vt:lpstr>Calibri Light</vt:lpstr>
      <vt:lpstr>Calibri</vt:lpstr>
      <vt:lpstr>微软雅黑</vt:lpstr>
      <vt:lpstr>Corbel</vt:lpstr>
      <vt:lpstr>Segoe Print</vt:lpstr>
      <vt:lpstr>Constantia</vt:lpstr>
      <vt:lpstr>Consolas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DONG</dc:creator>
  <cp:lastModifiedBy>DONG</cp:lastModifiedBy>
  <cp:revision>31</cp:revision>
  <dcterms:created xsi:type="dcterms:W3CDTF">2017-07-30T01:41:19Z</dcterms:created>
  <dcterms:modified xsi:type="dcterms:W3CDTF">2017-07-30T03:52:01Z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1033-10.2.0.5908</vt:lpwstr>
  </property>
</Properties>
</file>